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48A87A34-81AB-432B-8DAE-1953F412C126}" type="datetimeFigureOut">
              <a:rPr lang="en-US" dirty="0"/>
              <a:pPr/>
              <a:t>5/12/2020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5/12/2020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5/12/2020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5/12/2020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5/12/2020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5/12/2020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5/12/2020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5/12/2020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759236" y="2474749"/>
            <a:ext cx="8679915" cy="1748729"/>
          </a:xfrm>
        </p:spPr>
        <p:txBody>
          <a:bodyPr/>
          <a:lstStyle/>
          <a:p>
            <a:r>
              <a:rPr lang="pl-P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GRY I ZABAWY Z PIŁKAMI DO MINI KOSZYKÓWKI</a:t>
            </a:r>
            <a:endParaRPr lang="pl-PL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6903" y="5396248"/>
            <a:ext cx="1461752" cy="1461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659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</a:t>
            </a:r>
            <a:endParaRPr lang="pl-PL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Tropiciele”</a:t>
            </a:r>
          </a:p>
          <a:p>
            <a:pPr marL="0" indent="0">
              <a:buNone/>
            </a:pPr>
            <a:endParaRPr lang="pl-PL" dirty="0" smtClean="0"/>
          </a:p>
          <a:p>
            <a:r>
              <a:rPr lang="pl-PL" dirty="0" smtClean="0"/>
              <a:t>Dzieci kozłują piłkę w dowolnym miejscu sali naśladując nauczyciela. </a:t>
            </a:r>
          </a:p>
          <a:p>
            <a:pPr marL="0" indent="0">
              <a:buNone/>
            </a:pPr>
            <a:endParaRPr lang="pl-PL" dirty="0" smtClean="0"/>
          </a:p>
          <a:p>
            <a:r>
              <a:rPr lang="pl-PL" dirty="0" smtClean="0"/>
              <a:t>Nauczyciel stosuje utrudnienia: kozłowanie ze zmiana ręki, z przejściem do siadu, leżenia, z podskokami, z szybkimi startami, z przysiadami.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631457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</a:t>
            </a:r>
            <a:endParaRPr lang="pl-PL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l-PL" dirty="0"/>
              <a:t>Dzieci dobierają się w pary, każda para ma piłkę. </a:t>
            </a:r>
            <a:endParaRPr lang="pl-PL" dirty="0" smtClean="0"/>
          </a:p>
          <a:p>
            <a:pPr algn="just"/>
            <a:r>
              <a:rPr lang="pl-PL" dirty="0" smtClean="0"/>
              <a:t>Pierwsza </a:t>
            </a:r>
            <a:r>
              <a:rPr lang="pl-PL" dirty="0"/>
              <a:t>osoba biegnie w dowolnym kierunku, pokazuje dowolną liczbę palców na wzniesionej w górze dłoni i zaraz zaciska ją w pięść. </a:t>
            </a:r>
            <a:endParaRPr lang="pl-PL" dirty="0" smtClean="0"/>
          </a:p>
          <a:p>
            <a:pPr algn="just"/>
            <a:r>
              <a:rPr lang="pl-PL" dirty="0" smtClean="0"/>
              <a:t>Drugi </a:t>
            </a:r>
            <a:r>
              <a:rPr lang="pl-PL" dirty="0"/>
              <a:t>uczeń biegnie dokładnie za partnerem kozłując piłkę, głośno odczytując ile palców pokazuje kolega. </a:t>
            </a:r>
            <a:endParaRPr lang="pl-PL" dirty="0" smtClean="0"/>
          </a:p>
          <a:p>
            <a:pPr algn="just"/>
            <a:r>
              <a:rPr lang="pl-PL" dirty="0" smtClean="0"/>
              <a:t>Wzniesienie </a:t>
            </a:r>
            <a:r>
              <a:rPr lang="pl-PL" dirty="0"/>
              <a:t>prawej ręki jest dla niego sygnałem do kozłowania prawą ręką, podniesienie lewej- do kozłowania lewą ręką. </a:t>
            </a:r>
            <a:endParaRPr lang="pl-PL" dirty="0" smtClean="0"/>
          </a:p>
          <a:p>
            <a:pPr algn="just"/>
            <a:r>
              <a:rPr lang="pl-PL" dirty="0" smtClean="0"/>
              <a:t>Po </a:t>
            </a:r>
            <a:r>
              <a:rPr lang="pl-PL" dirty="0"/>
              <a:t>1-2 minutach uczniowie zamieniają się rolami.</a:t>
            </a:r>
          </a:p>
        </p:txBody>
      </p:sp>
    </p:spTree>
    <p:extLst>
      <p:ext uri="{BB962C8B-B14F-4D97-AF65-F5344CB8AC3E}">
        <p14:creationId xmlns:p14="http://schemas.microsoft.com/office/powerpoint/2010/main" val="2884612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</a:t>
            </a:r>
            <a:endParaRPr lang="pl-PL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Sztafeta </a:t>
            </a:r>
            <a:r>
              <a:rPr lang="pl-P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wahadłowa</a:t>
            </a:r>
          </a:p>
          <a:p>
            <a:pPr marL="0" indent="0">
              <a:buNone/>
            </a:pPr>
            <a:endParaRPr lang="pl-PL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pl-PL" dirty="0" smtClean="0"/>
              <a:t>Dwie </a:t>
            </a:r>
            <a:r>
              <a:rPr lang="pl-PL" dirty="0"/>
              <a:t>drużyny ustawione naprzeciw siebie. </a:t>
            </a:r>
            <a:endParaRPr lang="pl-PL" dirty="0" smtClean="0"/>
          </a:p>
          <a:p>
            <a:pPr marL="0" indent="0" algn="just">
              <a:buNone/>
            </a:pPr>
            <a:endParaRPr lang="pl-PL" dirty="0" smtClean="0"/>
          </a:p>
          <a:p>
            <a:pPr algn="just"/>
            <a:r>
              <a:rPr lang="pl-PL" dirty="0" smtClean="0"/>
              <a:t>Pierwszy </a:t>
            </a:r>
            <a:r>
              <a:rPr lang="pl-PL" dirty="0"/>
              <a:t>zawodnik podaje piłkę oburącz sprzed klatki piersiowej do kolegi stojącego w przeciwnym rzędzie i przebiega na koniec przeciwnego </a:t>
            </a:r>
            <a:r>
              <a:rPr lang="pl-PL" dirty="0" smtClean="0"/>
              <a:t>rzędu ( </a:t>
            </a:r>
            <a:r>
              <a:rPr lang="pl-PL" dirty="0"/>
              <a:t>zamiana miejsc</a:t>
            </a:r>
            <a:r>
              <a:rPr lang="pl-PL" dirty="0" smtClean="0"/>
              <a:t>).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757156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</a:t>
            </a:r>
            <a:endParaRPr lang="pl-PL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Piłka goni piłkę po podaniu do </a:t>
            </a:r>
            <a:r>
              <a:rPr lang="pl-P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środkowego</a:t>
            </a:r>
          </a:p>
          <a:p>
            <a:pPr algn="just"/>
            <a:r>
              <a:rPr lang="pl-PL" dirty="0" smtClean="0"/>
              <a:t>Zawodnicy </a:t>
            </a:r>
            <a:r>
              <a:rPr lang="pl-PL" dirty="0"/>
              <a:t>obydwu drużyn ustawiają się na przemian na obwodzie koła ( raz członek jednej drużyny, raz drugiej). </a:t>
            </a:r>
            <a:endParaRPr lang="pl-PL" dirty="0" smtClean="0"/>
          </a:p>
          <a:p>
            <a:pPr algn="just"/>
            <a:r>
              <a:rPr lang="pl-PL" dirty="0" smtClean="0"/>
              <a:t>Każda </a:t>
            </a:r>
            <a:r>
              <a:rPr lang="pl-PL" dirty="0"/>
              <a:t>drużyna wyznacza kapitana, który wchodzi do środka koła. </a:t>
            </a:r>
            <a:endParaRPr lang="pl-PL" dirty="0" smtClean="0"/>
          </a:p>
          <a:p>
            <a:pPr algn="just"/>
            <a:r>
              <a:rPr lang="pl-PL" dirty="0" smtClean="0"/>
              <a:t>Grę </a:t>
            </a:r>
            <a:r>
              <a:rPr lang="pl-PL" dirty="0"/>
              <a:t>rozpoczynają kapitanowie podając piłkę do partnerów stojących na obwodzie koła. </a:t>
            </a:r>
            <a:endParaRPr lang="pl-PL" dirty="0" smtClean="0"/>
          </a:p>
          <a:p>
            <a:pPr algn="just"/>
            <a:r>
              <a:rPr lang="pl-PL" dirty="0" smtClean="0"/>
              <a:t>Dzieci </a:t>
            </a:r>
            <a:r>
              <a:rPr lang="pl-PL" dirty="0"/>
              <a:t>podają piłkę do swoich partnerów oburącz sprzed klatki piersiowej zgodnie z ruchem wskazówek zegara. </a:t>
            </a:r>
            <a:endParaRPr lang="pl-PL" dirty="0" smtClean="0"/>
          </a:p>
          <a:p>
            <a:pPr algn="just"/>
            <a:r>
              <a:rPr lang="pl-PL" dirty="0" smtClean="0"/>
              <a:t>Wygrywa </a:t>
            </a:r>
            <a:r>
              <a:rPr lang="pl-PL" dirty="0"/>
              <a:t>zespól którego piłka pierwsza wróci do kapitana.</a:t>
            </a:r>
          </a:p>
        </p:txBody>
      </p:sp>
    </p:spTree>
    <p:extLst>
      <p:ext uri="{BB962C8B-B14F-4D97-AF65-F5344CB8AC3E}">
        <p14:creationId xmlns:p14="http://schemas.microsoft.com/office/powerpoint/2010/main" val="36805109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</a:t>
            </a:r>
            <a:endParaRPr lang="pl-PL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028295" y="674397"/>
            <a:ext cx="6730116" cy="6054814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pl-P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Żywy kosz</a:t>
            </a:r>
            <a:endParaRPr lang="pl-PL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>
              <a:buNone/>
            </a:pPr>
            <a:endParaRPr lang="pl-PL" dirty="0" smtClean="0"/>
          </a:p>
          <a:p>
            <a:pPr algn="just"/>
            <a:r>
              <a:rPr lang="pl-PL" dirty="0" smtClean="0"/>
              <a:t>Dwie </a:t>
            </a:r>
            <a:r>
              <a:rPr lang="pl-PL" dirty="0"/>
              <a:t>drużyny. </a:t>
            </a:r>
            <a:endParaRPr lang="pl-PL" dirty="0" smtClean="0"/>
          </a:p>
          <a:p>
            <a:pPr algn="just"/>
            <a:r>
              <a:rPr lang="pl-PL" dirty="0" smtClean="0"/>
              <a:t>Około </a:t>
            </a:r>
            <a:r>
              <a:rPr lang="pl-PL" dirty="0"/>
              <a:t>2 metrów od linii końcowych sali kładziemy materace, na których staje po jednym uczniu z każdego z zespołów. Pełni on rolę kosza. </a:t>
            </a:r>
            <a:endParaRPr lang="pl-PL" dirty="0" smtClean="0"/>
          </a:p>
          <a:p>
            <a:pPr algn="just"/>
            <a:r>
              <a:rPr lang="pl-PL" dirty="0" smtClean="0"/>
              <a:t>Grę </a:t>
            </a:r>
            <a:r>
              <a:rPr lang="pl-PL" dirty="0"/>
              <a:t>rozpoczyna się rzutem sędziowskim na środku boiska. </a:t>
            </a:r>
            <a:endParaRPr lang="pl-PL" dirty="0" smtClean="0"/>
          </a:p>
          <a:p>
            <a:pPr algn="just"/>
            <a:r>
              <a:rPr lang="pl-PL" dirty="0" smtClean="0"/>
              <a:t>Każda </a:t>
            </a:r>
            <a:r>
              <a:rPr lang="pl-PL" dirty="0"/>
              <a:t>drużyna stara się wykonać rzut do gracza stojącego na materacu, tak by mimo krycia go przez przeciwnika mógł on schwytać piłkę, nie schodząc z materaca. </a:t>
            </a:r>
            <a:endParaRPr lang="pl-PL" dirty="0" smtClean="0"/>
          </a:p>
          <a:p>
            <a:pPr algn="just"/>
            <a:r>
              <a:rPr lang="pl-PL" dirty="0" smtClean="0"/>
              <a:t>Żaden </a:t>
            </a:r>
            <a:r>
              <a:rPr lang="pl-PL" dirty="0"/>
              <a:t>z graczy (prócz żywych koszy) nie może wchodzić na materac ani go dotykać. </a:t>
            </a:r>
            <a:endParaRPr lang="pl-PL" dirty="0" smtClean="0"/>
          </a:p>
          <a:p>
            <a:pPr algn="just"/>
            <a:r>
              <a:rPr lang="pl-PL" dirty="0" smtClean="0"/>
              <a:t>Za </a:t>
            </a:r>
            <a:r>
              <a:rPr lang="pl-PL" dirty="0"/>
              <a:t>schwytanie piłki przez kolegę na materacu drużyna otrzymuje 1 punkt, natomiast 2 punkty jeśli „żywy kosz” dostał „czyste podanie”. </a:t>
            </a:r>
            <a:endParaRPr lang="pl-PL" dirty="0" smtClean="0"/>
          </a:p>
          <a:p>
            <a:pPr algn="just"/>
            <a:r>
              <a:rPr lang="pl-PL" dirty="0" smtClean="0"/>
              <a:t>Obowiązują </a:t>
            </a:r>
            <a:r>
              <a:rPr lang="pl-PL" dirty="0"/>
              <a:t>przepisy jak w mini-koszykówce.</a:t>
            </a:r>
          </a:p>
        </p:txBody>
      </p:sp>
    </p:spTree>
    <p:extLst>
      <p:ext uri="{BB962C8B-B14F-4D97-AF65-F5344CB8AC3E}">
        <p14:creationId xmlns:p14="http://schemas.microsoft.com/office/powerpoint/2010/main" val="13773245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</a:t>
            </a:r>
            <a:endParaRPr lang="pl-PL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Król</a:t>
            </a:r>
          </a:p>
          <a:p>
            <a:pPr marL="0" indent="0">
              <a:buNone/>
            </a:pPr>
            <a:r>
              <a:rPr lang="pl-PL" dirty="0" smtClean="0"/>
              <a:t> </a:t>
            </a:r>
          </a:p>
          <a:p>
            <a:pPr algn="just"/>
            <a:r>
              <a:rPr lang="pl-PL" dirty="0" smtClean="0"/>
              <a:t>jest </a:t>
            </a:r>
            <a:r>
              <a:rPr lang="pl-PL" dirty="0"/>
              <a:t>to gra polegająca na rzucaniu piłką do kosza z różnych pozycji a celem gry jest uzyskanie tytułu </a:t>
            </a:r>
            <a:r>
              <a:rPr lang="pl-PL" dirty="0" smtClean="0"/>
              <a:t>króla.</a:t>
            </a:r>
          </a:p>
          <a:p>
            <a:pPr algn="just"/>
            <a:r>
              <a:rPr lang="pl-PL" dirty="0" smtClean="0"/>
              <a:t>Zawodnik </a:t>
            </a:r>
            <a:r>
              <a:rPr lang="pl-PL" dirty="0"/>
              <a:t>rzucający trafiając celnie do kosza przesuwa się o jedną pozycję do przodu, na kolejne miejsce,  z którego musi oddać celny rzut</a:t>
            </a:r>
            <a:r>
              <a:rPr lang="pl-PL" dirty="0" smtClean="0"/>
              <a:t>.</a:t>
            </a:r>
          </a:p>
          <a:p>
            <a:pPr algn="just"/>
            <a:r>
              <a:rPr lang="pl-PL" dirty="0" smtClean="0"/>
              <a:t> </a:t>
            </a:r>
            <a:r>
              <a:rPr lang="pl-PL" dirty="0"/>
              <a:t>Pod koszem stoi natomiast inny zawodnik, która wyłapuje niecelne rzuty i w przypadku gdy trafi do kosza z pozycji, w której złapała piłkę, cofa danego zawodnika o jedną pozycję do tyłu. </a:t>
            </a:r>
            <a:endParaRPr lang="pl-PL" dirty="0" smtClean="0"/>
          </a:p>
          <a:p>
            <a:pPr algn="just"/>
            <a:r>
              <a:rPr lang="pl-PL" dirty="0" smtClean="0"/>
              <a:t>Najczęściej </a:t>
            </a:r>
            <a:r>
              <a:rPr lang="pl-PL" dirty="0"/>
              <a:t>za każdą udaną ilość trafień uzyskuje się kolejne litery, które na końcu mają złożyć się na tytuł króla.</a:t>
            </a:r>
          </a:p>
        </p:txBody>
      </p:sp>
    </p:spTree>
    <p:extLst>
      <p:ext uri="{BB962C8B-B14F-4D97-AF65-F5344CB8AC3E}">
        <p14:creationId xmlns:p14="http://schemas.microsoft.com/office/powerpoint/2010/main" val="3269707727"/>
      </p:ext>
    </p:extLst>
  </p:cSld>
  <p:clrMapOvr>
    <a:masterClrMapping/>
  </p:clrMapOvr>
</p:sld>
</file>

<file path=ppt/theme/theme1.xml><?xml version="1.0" encoding="utf-8"?>
<a:theme xmlns:a="http://schemas.openxmlformats.org/drawingml/2006/main" name="Atlas">
  <a:themeElements>
    <a:clrScheme name="Niebieskozielony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Atlas</Template>
  <TotalTime>46</TotalTime>
  <Words>463</Words>
  <Application>Microsoft Office PowerPoint</Application>
  <PresentationFormat>Panoramiczny</PresentationFormat>
  <Paragraphs>43</Paragraphs>
  <Slides>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11" baseType="lpstr">
      <vt:lpstr>Calibri Light</vt:lpstr>
      <vt:lpstr>Rockwell</vt:lpstr>
      <vt:lpstr>Wingdings</vt:lpstr>
      <vt:lpstr>Atlas</vt:lpstr>
      <vt:lpstr>GRY I ZABAWY Z PIŁKAMI DO MINI KOSZYKÓWKI</vt:lpstr>
      <vt:lpstr>1.</vt:lpstr>
      <vt:lpstr>2.</vt:lpstr>
      <vt:lpstr>3.</vt:lpstr>
      <vt:lpstr>4.</vt:lpstr>
      <vt:lpstr>5.</vt:lpstr>
      <vt:lpstr>6.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GRY I ZABAWY Z PIŁKAMI DO MINI KOSZYKÓWKI</dc:title>
  <dc:creator>Admin1</dc:creator>
  <cp:lastModifiedBy>admin</cp:lastModifiedBy>
  <cp:revision>3</cp:revision>
  <dcterms:created xsi:type="dcterms:W3CDTF">2020-05-04T15:20:29Z</dcterms:created>
  <dcterms:modified xsi:type="dcterms:W3CDTF">2020-05-12T19:51:18Z</dcterms:modified>
</cp:coreProperties>
</file>